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02-07-2020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02-07-2020)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10,869,018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175,858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521,283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5,045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27,047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790 cases (3%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49.0#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cases per capita, 57.0#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02-07-2020)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4.8%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1.2%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(2,739,879)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(52,291)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(1,252)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